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41"/>
  </p:notesMasterIdLst>
  <p:sldIdLst>
    <p:sldId id="364" r:id="rId2"/>
    <p:sldId id="369" r:id="rId3"/>
    <p:sldId id="375" r:id="rId4"/>
    <p:sldId id="365" r:id="rId5"/>
    <p:sldId id="371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396" r:id="rId15"/>
    <p:sldId id="397" r:id="rId16"/>
    <p:sldId id="366" r:id="rId17"/>
    <p:sldId id="374" r:id="rId18"/>
    <p:sldId id="383" r:id="rId19"/>
    <p:sldId id="384" r:id="rId20"/>
    <p:sldId id="385" r:id="rId21"/>
    <p:sldId id="386" r:id="rId22"/>
    <p:sldId id="390" r:id="rId23"/>
    <p:sldId id="391" r:id="rId24"/>
    <p:sldId id="392" r:id="rId25"/>
    <p:sldId id="393" r:id="rId26"/>
    <p:sldId id="367" r:id="rId27"/>
    <p:sldId id="373" r:id="rId28"/>
    <p:sldId id="376" r:id="rId29"/>
    <p:sldId id="387" r:id="rId30"/>
    <p:sldId id="388" r:id="rId31"/>
    <p:sldId id="398" r:id="rId32"/>
    <p:sldId id="399" r:id="rId33"/>
    <p:sldId id="409" r:id="rId34"/>
    <p:sldId id="410" r:id="rId35"/>
    <p:sldId id="411" r:id="rId36"/>
    <p:sldId id="412" r:id="rId37"/>
    <p:sldId id="413" r:id="rId38"/>
    <p:sldId id="414" r:id="rId39"/>
    <p:sldId id="368" r:id="rId40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42"/>
    </p:embeddedFont>
    <p:embeddedFont>
      <p:font typeface="FreightMicro Pro Book" panose="02000603020000020004" pitchFamily="2" charset="0"/>
      <p:regular r:id="rId43"/>
      <p:italic r:id="rId44"/>
    </p:embeddedFont>
    <p:embeddedFont>
      <p:font typeface="FreightMicro Pro Light" panose="02000603030000020004" pitchFamily="2" charset="0"/>
      <p:regular r:id="rId45"/>
      <p:italic r:id="rId46"/>
    </p:embeddedFont>
    <p:embeddedFont>
      <p:font typeface="FreightMicro Pro Medium" panose="02000603040000020004" pitchFamily="2" charset="0"/>
      <p:regular r:id="rId47"/>
      <p:italic r:id="rId48"/>
    </p:embeddedFont>
    <p:embeddedFont>
      <p:font typeface="Open Sans Light" pitchFamily="2" charset="0"/>
      <p:regular r:id="rId49"/>
      <p:italic r:id="rId50"/>
    </p:embeddedFont>
    <p:embeddedFont>
      <p:font typeface="Source Code Pro" panose="020B0309030403020204" pitchFamily="34" charset="0"/>
      <p:regular r:id="rId51"/>
      <p:bold r:id="rId52"/>
      <p:italic r:id="rId53"/>
      <p:boldItalic r:id="rId54"/>
    </p:embeddedFont>
    <p:embeddedFont>
      <p:font typeface="Source Code Pro Medium" panose="020B0309030403020204" pitchFamily="34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6"/>
    <p:restoredTop sz="94694"/>
  </p:normalViewPr>
  <p:slideViewPr>
    <p:cSldViewPr snapToGrid="0">
      <p:cViewPr varScale="1">
        <p:scale>
          <a:sx n="109" d="100"/>
          <a:sy n="109" d="100"/>
        </p:scale>
        <p:origin x="184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10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0839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489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71714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9667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04204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9343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03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4085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22968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3825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96552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53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5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99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450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2664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4690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9126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0634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8931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713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1548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ytimes.com/2023/11/02/technology/sam-bankman-fried-fraud-trial-ftx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ytimes.com/2021/09/17/technology/theranos-whistle-blower-erika-cheung-elizabeth-holmes.html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.link/data-ed" TargetMode="External"/><Relationship Id="rId2" Type="http://schemas.openxmlformats.org/officeDocument/2006/relationships/hyperlink" Target="https://eecs.link/ed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 Me Anything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6660B-BE0E-168F-01CF-9C5617AE1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3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5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6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8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E437-3C08-0BDF-A088-821568447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 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85E85-74DA-DA4F-C593-8B7CFE163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8C591-E148-489E-3FC4-A778EA8F2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7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fun things should we do before graduating from Berkeley?!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hypothetically, how many geese do you think you could beat in a fight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7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can you juggle for us :D 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0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739D2D-669E-731D-EE48-0FF0CB1C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Announcements/Reminders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11844-DE50-AEFD-0354-F98D499C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Double check the calendar during RRR week.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3D82-B7E1-40FD-F74C-D72444E5F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is the largest amount of chicken nuggets you're willing to eat in one sitting? :0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7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Are there going to be data c88c stickers? :'D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8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you have any show, movie, </a:t>
            </a:r>
            <a:r>
              <a:rPr lang="en-US" sz="3200" dirty="0" err="1"/>
              <a:t>podacst</a:t>
            </a:r>
            <a:r>
              <a:rPr lang="en-US" sz="3200" dirty="0"/>
              <a:t>, music, or book recs? :)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5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advice would you have given to your undergrad self today?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5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5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E5CF-EA5B-2CE1-27A2-AECA588F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(Un)solicited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B94A-82EB-048A-160D-289EE2F7F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2BE8A-6B2B-3DC8-AA74-906C38F61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9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FTX / Careers / Power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NYT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" name="Picture 2" descr="A person in a suit and tie walking in front of a group of police officers&#10;&#10;Description automatically generated">
            <a:extLst>
              <a:ext uri="{FF2B5EF4-FFF2-40B4-BE49-F238E27FC236}">
                <a16:creationId xmlns:a16="http://schemas.microsoft.com/office/drawing/2014/main" id="{F2BD40F2-CB4A-D9BF-2309-FBCB3E3A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49" y="1167897"/>
            <a:ext cx="6991254" cy="56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C508A-EAB6-C62A-7F97-6E762C0A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Corporate Scandals… Bears doing Good [</a:t>
            </a:r>
            <a:r>
              <a:rPr lang="en-US" dirty="0">
                <a:hlinkClick r:id="rId2"/>
              </a:rPr>
              <a:t>NYT</a:t>
            </a:r>
            <a:r>
              <a:rPr lang="en-US" dirty="0"/>
              <a:t>]</a:t>
            </a:r>
          </a:p>
        </p:txBody>
      </p:sp>
      <p:pic>
        <p:nvPicPr>
          <p:cNvPr id="8" name="Content Placeholder 7" descr="A person sitting in a chair&#10;&#10;Description automatically generated">
            <a:extLst>
              <a:ext uri="{FF2B5EF4-FFF2-40B4-BE49-F238E27FC236}">
                <a16:creationId xmlns:a16="http://schemas.microsoft.com/office/drawing/2014/main" id="{817F038D-81F2-C260-D807-B6FFB5431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972" y="1066800"/>
            <a:ext cx="9633718" cy="5257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C5D29-413F-C138-3725-7D8513041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7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3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1B9B9F-5C3D-E4A8-6C74-584D333B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EAAF8-BB0C-3ED3-A4D2-E128D3C3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https://eecs.link/ed</a:t>
            </a:r>
            <a:r>
              <a:rPr lang="en-US" sz="4000" dirty="0"/>
              <a:t> -- EECS 101 Ed</a:t>
            </a:r>
          </a:p>
          <a:p>
            <a:pPr marL="0" indent="0">
              <a:buNone/>
            </a:pPr>
            <a:r>
              <a:rPr lang="en-US" sz="4000" dirty="0">
                <a:hlinkClick r:id="rId3"/>
              </a:rPr>
              <a:t>https://eecs.link/data-ed</a:t>
            </a:r>
            <a:r>
              <a:rPr lang="en-US" sz="4000" dirty="0"/>
              <a:t> DATA 001 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94A74-CA1E-437A-D083-9BE821E53D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3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3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9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F0E8-8A7D-F8A0-CE69-AE8899EEE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6FF93-66A3-994B-54C2-D166662F04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4680A-CE46-1623-473B-DC016FEB7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02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A76CB-0BBD-9D29-1CDB-DE6D8EC0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2C556-0741-6C40-FB6C-70F23858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020EF40-C2AA-0A10-47B5-75B0C7E0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39363"/>
            <a:ext cx="11817761" cy="38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9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A76CB-0BBD-9D29-1CDB-DE6D8EC0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2C556-0741-6C40-FB6C-70F23858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F54AEEF6-6ED6-2189-068E-B6903328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914400"/>
            <a:ext cx="10597662" cy="57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0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A76CB-0BBD-9D29-1CDB-DE6D8EC0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2C556-0741-6C40-FB6C-70F23858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CD4FAA98-970A-B416-E803-1C50D9A9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8" y="914400"/>
            <a:ext cx="12258258" cy="52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22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A76CB-0BBD-9D29-1CDB-DE6D8EC0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2C556-0741-6C40-FB6C-70F23858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14DFDD2-FEF3-78EF-91C7-467604D7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6" y="955015"/>
            <a:ext cx="10644554" cy="59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CA76CB-0BBD-9D29-1CDB-DE6D8EC0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2C556-0741-6C40-FB6C-70F23858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395916-41B7-D6C2-F972-E36BFCEE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8" y="914400"/>
            <a:ext cx="1145141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37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D61-B96E-7558-0EFD-D562A24D4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Anything Else?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DC9EA-0B58-6121-E5C5-5C4CAAFE7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0341-7624-7703-8F97-B157E1EA4D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4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FEE2-3B0E-1B6C-80F6-631D4408F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(Serious-</a:t>
            </a:r>
            <a:r>
              <a:rPr lang="en-US" dirty="0" err="1"/>
              <a:t>ish</a:t>
            </a:r>
            <a:r>
              <a:rPr lang="en-US" dirty="0"/>
              <a:t>) 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0EDF7-3F94-0D48-609D-21A16F55A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1E0C2-9D89-5ED9-4811-B2C447A5B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effectLst/>
                <a:latin typeface="Open Sans Light" panose="020B0606030504020204" charset="0"/>
              </a:rPr>
              <a:t>when were you first exposed to cs? how did you know cs is what you wanted to pursue?</a:t>
            </a:r>
          </a:p>
          <a:p>
            <a:pPr marL="0" indent="0">
              <a:buNone/>
            </a:pPr>
            <a:endParaRPr lang="en-US" sz="3200" dirty="0">
              <a:effectLst/>
              <a:latin typeface="Open Sans Light" panose="020B0606030504020204" charset="0"/>
            </a:endParaRPr>
          </a:p>
          <a:p>
            <a:pPr marL="0" indent="0">
              <a:buNone/>
            </a:pPr>
            <a:br>
              <a:rPr lang="en-US" sz="3200" dirty="0">
                <a:effectLst/>
              </a:rPr>
            </a:b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7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4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1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7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90324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9839</TotalTime>
  <Words>812</Words>
  <Application>Microsoft Macintosh PowerPoint</Application>
  <PresentationFormat>Widescreen</PresentationFormat>
  <Paragraphs>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Times New Roman</vt:lpstr>
      <vt:lpstr>Source Code Pro Medium</vt:lpstr>
      <vt:lpstr>FreightMicro Pro Book</vt:lpstr>
      <vt:lpstr>Open Sans Light</vt:lpstr>
      <vt:lpstr>FreightMicro Pro Medium</vt:lpstr>
      <vt:lpstr>ＭＳ Ｐゴシック</vt:lpstr>
      <vt:lpstr>Arial</vt:lpstr>
      <vt:lpstr>FreightMicro Pro Light</vt:lpstr>
      <vt:lpstr>Source Code Pro</vt:lpstr>
      <vt:lpstr>3_Main C88C</vt:lpstr>
      <vt:lpstr>Ask Me Anything</vt:lpstr>
      <vt:lpstr>Announcements/Reminders</vt:lpstr>
      <vt:lpstr>Join Ed</vt:lpstr>
      <vt:lpstr>(Serious-ish) Ed Questions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Fun Ed Questions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(Un)solicited Advice</vt:lpstr>
      <vt:lpstr>FTX / Careers / Power [NYT]</vt:lpstr>
      <vt:lpstr>Other Corporate Scandals… Bears doing Good [NYT]</vt:lpstr>
      <vt:lpstr>Question</vt:lpstr>
      <vt:lpstr>Question</vt:lpstr>
      <vt:lpstr>Question</vt:lpstr>
      <vt:lpstr>Question</vt:lpstr>
      <vt:lpstr>THANK YOU!</vt:lpstr>
      <vt:lpstr>THANK YOU!</vt:lpstr>
      <vt:lpstr>THANK YOU!</vt:lpstr>
      <vt:lpstr>THANK YOU!</vt:lpstr>
      <vt:lpstr>THANK YOU!</vt:lpstr>
      <vt:lpstr>THANK YOU!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Michael Ball</cp:lastModifiedBy>
  <cp:revision>53</cp:revision>
  <cp:lastPrinted>2022-11-17T20:39:40Z</cp:lastPrinted>
  <dcterms:modified xsi:type="dcterms:W3CDTF">2024-04-24T20:53:38Z</dcterms:modified>
</cp:coreProperties>
</file>